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6" r:id="rId6"/>
    <p:sldId id="273" r:id="rId7"/>
    <p:sldId id="275" r:id="rId8"/>
    <p:sldId id="276" r:id="rId9"/>
    <p:sldId id="277" r:id="rId10"/>
    <p:sldId id="278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A4913-E669-4694-896F-84A5A07212B8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D53D6-5D2B-417A-AFCB-B7A8189EB5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tatic.panoramio.com/photos/original/583263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83568" y="188640"/>
            <a:ext cx="756084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Евпатория</a:t>
            </a:r>
          </a:p>
          <a:p>
            <a:pPr algn="ctr"/>
            <a:r>
              <a:rPr lang="ru-RU" sz="4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– решение проблем здоровья детей.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2780903" cy="2571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88840"/>
            <a:ext cx="3089314" cy="2544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91680" y="4509120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Очень жаль мне тех,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которые не бывали в Евпатории.</a:t>
            </a:r>
          </a:p>
          <a:p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В.Маяковский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      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8" y="472569"/>
            <a:ext cx="3810000" cy="25336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645024"/>
            <a:ext cx="3810000" cy="2676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02" y="3787899"/>
            <a:ext cx="3810000" cy="2533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279" y="475048"/>
            <a:ext cx="3810000" cy="2533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125472"/>
            <a:ext cx="38100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714356"/>
            <a:ext cx="820891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ВСЕМ ВОПРОСАМ ОБРАЩАТЬСЯ ПО ТЕЛ: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(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981) 195 78 89</a:t>
            </a:r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041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ЕВП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Бальнеогрязевой курорт Евпатория</a:t>
            </a: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никакой другой курорт  Причерноморья располагает уникальными рекреационными возможностями, богатейшими природными лечебными факторами.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Helvetica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Основными лечебными факторами которого являются минеральные воды и лечебные грязи.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8plus1.ru/wp-content/uploads/2011/06/110603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988840"/>
            <a:ext cx="2889082" cy="2181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699792" y="0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Воздушные ванны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входят в арсенал главных оздоровительных средств курортологов. Они прекрасно закаливают, улучшают обмен веществ и функции всех органов.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988840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Солнечные ванны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особенно полезны тем, кого тревожат заболевания нервной системы, хронические пневмонии и плевриты, кто страдает от незаживающих ран, переломов, остеомиелитов, анемии.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365104"/>
            <a:ext cx="828092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Морские купания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тонизируют нервную систему, ускоряют циркуляцию крови, лимфы, усиливают обмен веществ, повышают жизненный тонус организма, оказывают выраженное закаливающее действие. Положительный эффект морских купаний достигается при различных нервных заболеваниях, рахите, малокровии и 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Территор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97922" cy="204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82802" y="228600"/>
            <a:ext cx="53783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Международный Детский </a:t>
            </a:r>
            <a:endParaRPr lang="ru-RU" sz="3600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Медицинский Центр «Чайка</a:t>
            </a:r>
            <a:r>
              <a:rPr lang="ru-RU" sz="3600" dirty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»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39552" y="177281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 МДМЦ "Чайка" расположился</a:t>
            </a:r>
            <a:r>
              <a:rPr lang="ru-RU" dirty="0"/>
              <a:t> на четырех гектарах прекрасной крымской земли, в прохладе сосен и диких маслин, туи и роз, освежающего </a:t>
            </a:r>
            <a:r>
              <a:rPr lang="ru-RU" b="1" dirty="0"/>
              <a:t>фонтана</a:t>
            </a:r>
            <a:r>
              <a:rPr lang="ru-RU" dirty="0"/>
              <a:t> всего в 80 метрах от моря. Уютные трехэтажные корпуса лагеря, готовые принять на отдых до 480 детей в одну смену. На территории большого огороженного парка расположен комплекс, включающий все удобства для отдыха детей.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7032"/>
            <a:ext cx="3810000" cy="2466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28658"/>
            <a:ext cx="3810000" cy="2455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260648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/>
              <a:t>Субтропический климат средиземноморского типа и природные богатства Крыма не оставят отдыхающих  равнодушными. Теплые бризы, морские купания, лечебный воздух сделают Ваш отдых детей незабываемым.  </a:t>
            </a:r>
            <a:r>
              <a:rPr lang="ru-RU" sz="1600" i="1" dirty="0" smtClean="0"/>
              <a:t>           </a:t>
            </a:r>
            <a:endParaRPr lang="ru-RU" sz="1600" i="1" dirty="0"/>
          </a:p>
          <a:p>
            <a:pPr algn="just"/>
            <a:endParaRPr lang="ru-RU" sz="1600" i="1" dirty="0"/>
          </a:p>
          <a:p>
            <a:pPr algn="just"/>
            <a:r>
              <a:rPr lang="ru-RU" sz="1600" i="1" dirty="0"/>
              <a:t>На территории расположены футбольные, баскетбольные, волейбольные поля и спортивные площадки, где занятия с детьми проводят </a:t>
            </a:r>
            <a:r>
              <a:rPr lang="ru-RU" sz="1600" i="1" dirty="0" smtClean="0"/>
              <a:t>профессионалы</a:t>
            </a:r>
            <a:endParaRPr lang="ru-RU" sz="1600" i="1" dirty="0"/>
          </a:p>
          <a:p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07038" y="3555461"/>
            <a:ext cx="81974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solidFill>
                  <a:srgbClr val="FF0000"/>
                </a:solidFill>
                <a:latin typeface="Monotype Corsiva" panose="03010101010201010101" pitchFamily="66" charset="0"/>
              </a:rPr>
              <a:t>Размещение   </a:t>
            </a:r>
          </a:p>
          <a:p>
            <a:pPr algn="just"/>
            <a:r>
              <a:rPr lang="ru-RU" dirty="0"/>
              <a:t>Дети проведут свой незабываемый отдых в окружении комфорта и   благоустроенности проживая в 3-этажных корпусах. </a:t>
            </a:r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b="1" dirty="0"/>
              <a:t>1 вариант:    </a:t>
            </a:r>
            <a:r>
              <a:rPr lang="ru-RU" dirty="0"/>
              <a:t>в 4-5-ти местных номерах. Холодная и горячая  вода - постоянно. Душевые, </a:t>
            </a:r>
            <a:r>
              <a:rPr lang="ru-RU" dirty="0" err="1"/>
              <a:t>ногомойки</a:t>
            </a:r>
            <a:r>
              <a:rPr lang="ru-RU" dirty="0"/>
              <a:t> и умывальники – все удобства на этаже.</a:t>
            </a:r>
          </a:p>
          <a:p>
            <a:pPr algn="just"/>
            <a:r>
              <a:rPr lang="ru-RU" b="1" dirty="0"/>
              <a:t>2 вариант:     </a:t>
            </a:r>
            <a:r>
              <a:rPr lang="ru-RU" dirty="0"/>
              <a:t>в 3-4-х местных номерах со всеми удобствами.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47" y="404664"/>
            <a:ext cx="38100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78488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Питание: </a:t>
            </a:r>
            <a:endParaRPr lang="ru-RU" sz="3600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just"/>
            <a:r>
              <a:rPr lang="ru-RU" sz="1600" dirty="0"/>
              <a:t>Наши заботливые повара  балуют деток вкусными и питательными блюдами, сбалансированными для детского организма. В уютной столовой отдыхающие  получают полноценное  5- разовое питание (завтрак, обед, полдник, ужин, второй ужин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646771" y="2539936"/>
            <a:ext cx="7813661" cy="3864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Monotype Corsiva" panose="03010101010201010101" pitchFamily="66" charset="0"/>
              </a:rPr>
              <a:t>Пляж: </a:t>
            </a:r>
          </a:p>
          <a:p>
            <a:pPr algn="just"/>
            <a:r>
              <a:rPr lang="ru-RU" sz="1600" dirty="0"/>
              <a:t>Общение с морем и лечебным воздухом наши маленькие жители детского оздоровительно лагеря «Дельфин» получают на собственном благоустроенном песчаном пляже, протяженностью 980  метров  оборудованным навесами, кабинками для переодевания, душем, скамейками. Выход на пляж осуществляется непосредственно с территории лагеря. Купание происходит под наблюдением инструктора-спасателя и медсестры. Спуск в воду плавный, морское дно пологое. Море в районе пос. Заозерное намного теплее, чем на южном берегу Крыма, купальный сезон начинается в мае и продолжается до октября. Жилые корпуса расположены в 80 метрах от берега моря. Во время купания на пляже дежурят спасатели, медицинский работник. Купание детей осуществляется организованно под контролем инструкторов по плаванию и вожатых согласно требованиям по безопасности жизни и здоровья 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453650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Инфраструктура: </a:t>
            </a:r>
            <a:endParaRPr lang="ru-RU" sz="36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детские </a:t>
            </a:r>
            <a:r>
              <a:rPr lang="ru-RU" sz="1600" dirty="0"/>
              <a:t>корпуса, расположенные в 80 метрах от моря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столовая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библиотека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парк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спортплощадка </a:t>
            </a:r>
            <a:r>
              <a:rPr lang="ru-RU" sz="1600" dirty="0"/>
              <a:t>(футбол, бадминтон, волейбол, гимнастические снаряды, </a:t>
            </a:r>
            <a:r>
              <a:rPr lang="ru-RU" sz="1600" dirty="0" smtClean="0"/>
              <a:t>пинг-понг) 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/>
              <a:t>дископлощадка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столовая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медпункт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крытый </a:t>
            </a:r>
            <a:r>
              <a:rPr lang="ru-RU" sz="1600" dirty="0"/>
              <a:t>спортивный комплекс, включающий в себя многофункциональный игровой зал для занятий мини-футболом, волейболом, баскетболом и большим теннисом;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зал </a:t>
            </a:r>
            <a:r>
              <a:rPr lang="ru-RU" sz="1600" dirty="0"/>
              <a:t>для занятий борьбой;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дом </a:t>
            </a:r>
            <a:r>
              <a:rPr lang="ru-RU" sz="1600" dirty="0"/>
              <a:t>культуры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два </a:t>
            </a:r>
            <a:r>
              <a:rPr lang="ru-RU" sz="1600" dirty="0"/>
              <a:t>танцевальных класса, оборудованных специальным покрытием, зеркалами и станками для занятий хореографией.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летняя </a:t>
            </a:r>
            <a:r>
              <a:rPr lang="ru-RU" sz="1600" dirty="0"/>
              <a:t>эстрада    </a:t>
            </a:r>
          </a:p>
          <a:p>
            <a:pPr algn="just"/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764704"/>
            <a:ext cx="345638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В санатории </a:t>
            </a:r>
            <a:endParaRPr lang="ru-RU" sz="1600" b="1" dirty="0" smtClean="0"/>
          </a:p>
          <a:p>
            <a:pPr algn="just"/>
            <a:r>
              <a:rPr lang="ru-RU" sz="1600" b="1" dirty="0" smtClean="0"/>
              <a:t>функционируют </a:t>
            </a:r>
            <a:r>
              <a:rPr lang="ru-RU" sz="1600" b="1" dirty="0"/>
              <a:t>кружки</a:t>
            </a:r>
            <a:r>
              <a:rPr lang="ru-RU" sz="1600" b="1" dirty="0" smtClean="0"/>
              <a:t>:</a:t>
            </a:r>
          </a:p>
          <a:p>
            <a:pPr algn="just"/>
            <a:endParaRPr lang="ru-RU" sz="1600" b="1" dirty="0"/>
          </a:p>
          <a:p>
            <a:pPr algn="just"/>
            <a:r>
              <a:rPr lang="ru-RU" sz="1600" dirty="0"/>
              <a:t>— Театральный</a:t>
            </a:r>
          </a:p>
          <a:p>
            <a:pPr algn="just"/>
            <a:r>
              <a:rPr lang="ru-RU" sz="1600" dirty="0"/>
              <a:t>— Танцевальный</a:t>
            </a:r>
          </a:p>
          <a:p>
            <a:pPr algn="just"/>
            <a:r>
              <a:rPr lang="ru-RU" sz="1600" dirty="0"/>
              <a:t>— Изобразительного искусства</a:t>
            </a:r>
          </a:p>
          <a:p>
            <a:pPr algn="just"/>
            <a:r>
              <a:rPr lang="ru-RU" sz="1600" dirty="0"/>
              <a:t>— Мягкой игрушки</a:t>
            </a:r>
          </a:p>
          <a:p>
            <a:pPr algn="just"/>
            <a:r>
              <a:rPr lang="ru-RU" sz="1600" dirty="0"/>
              <a:t>— Рукодельница</a:t>
            </a:r>
          </a:p>
          <a:p>
            <a:pPr algn="just"/>
            <a:r>
              <a:rPr lang="ru-RU" sz="1600" dirty="0"/>
              <a:t>— Машинописи</a:t>
            </a:r>
          </a:p>
          <a:p>
            <a:pPr algn="just"/>
            <a:r>
              <a:rPr lang="ru-RU" sz="1600" dirty="0"/>
              <a:t>— Любителей животных</a:t>
            </a:r>
          </a:p>
          <a:p>
            <a:pPr algn="just"/>
            <a:r>
              <a:rPr lang="ru-RU" sz="1600" dirty="0"/>
              <a:t>—  Воздушные змеи</a:t>
            </a:r>
          </a:p>
          <a:p>
            <a:pPr algn="just"/>
            <a:r>
              <a:rPr lang="ru-RU" sz="1600" dirty="0"/>
              <a:t>— Юный рыболов </a:t>
            </a:r>
          </a:p>
          <a:p>
            <a:pPr algn="just"/>
            <a:r>
              <a:rPr lang="ru-RU" sz="1600" dirty="0"/>
              <a:t>— Компьютерный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296" y="4298372"/>
            <a:ext cx="38100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9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Адрес: </a:t>
            </a:r>
            <a:endParaRPr lang="ru-RU" sz="3600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just"/>
            <a:r>
              <a:rPr lang="ru-RU" sz="1600" dirty="0" smtClean="0"/>
              <a:t>Крым</a:t>
            </a:r>
            <a:r>
              <a:rPr lang="ru-RU" sz="1600" dirty="0"/>
              <a:t>, г. Евпатория, пос. Заозерное, ул. Аллея Дружбы, 93</a:t>
            </a:r>
          </a:p>
          <a:p>
            <a:pPr algn="just"/>
            <a:endParaRPr lang="ru-RU" sz="1600" dirty="0"/>
          </a:p>
          <a:p>
            <a:pPr algn="just"/>
            <a:r>
              <a:rPr lang="ru-RU" sz="3600" dirty="0">
                <a:solidFill>
                  <a:srgbClr val="FF0000"/>
                </a:solidFill>
                <a:latin typeface="Monotype Corsiva" panose="03010101010201010101" pitchFamily="66" charset="0"/>
              </a:rPr>
              <a:t>График заездов в  МДМЦ «Чайка»</a:t>
            </a:r>
          </a:p>
          <a:p>
            <a:pPr algn="just"/>
            <a:r>
              <a:rPr lang="ru-RU" sz="2000" dirty="0"/>
              <a:t>1 смена: 02.06.19-22.06.19</a:t>
            </a:r>
          </a:p>
          <a:p>
            <a:pPr algn="just"/>
            <a:r>
              <a:rPr lang="ru-RU" sz="2000" dirty="0"/>
              <a:t>2 смена: 24.06.19-14.07.19</a:t>
            </a:r>
          </a:p>
          <a:p>
            <a:pPr algn="just"/>
            <a:r>
              <a:rPr lang="ru-RU" sz="2000" dirty="0"/>
              <a:t>3 смена: 16.07.19-05.08.19</a:t>
            </a:r>
          </a:p>
          <a:p>
            <a:pPr algn="just"/>
            <a:r>
              <a:rPr lang="ru-RU" sz="2000" dirty="0"/>
              <a:t>4 смена: </a:t>
            </a:r>
            <a:r>
              <a:rPr lang="ru-RU" sz="2000" dirty="0" smtClean="0"/>
              <a:t>07.08.19-27.08.19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i="1" dirty="0"/>
              <a:t>*График заездов может изменяться +/- на 1-3 дня в зависимости</a:t>
            </a:r>
          </a:p>
          <a:p>
            <a:pPr algn="just"/>
            <a:r>
              <a:rPr lang="ru-RU" sz="2000" i="1" dirty="0"/>
              <a:t>от авиаперевозчика. </a:t>
            </a:r>
          </a:p>
          <a:p>
            <a:pPr algn="just"/>
            <a:endParaRPr lang="ru-RU" sz="2000" dirty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Авиаперелет  оплачивается дополнительно!!!</a:t>
            </a: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3604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81369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Стоимость </a:t>
            </a:r>
            <a:r>
              <a:rPr lang="ru-RU" sz="36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путевки </a:t>
            </a:r>
            <a:r>
              <a:rPr lang="ru-RU" sz="3600" dirty="0">
                <a:solidFill>
                  <a:srgbClr val="FF0000"/>
                </a:solidFill>
                <a:latin typeface="Monotype Corsiva" panose="03010101010201010101" pitchFamily="66" charset="0"/>
              </a:rPr>
              <a:t>на 21 день</a:t>
            </a:r>
          </a:p>
          <a:p>
            <a:pPr algn="just"/>
            <a:r>
              <a:rPr lang="ru-RU" sz="3600" dirty="0">
                <a:solidFill>
                  <a:srgbClr val="FF0000"/>
                </a:solidFill>
                <a:latin typeface="Monotype Corsiva" panose="03010101010201010101" pitchFamily="66" charset="0"/>
              </a:rPr>
              <a:t>летнего сезона  2019 года   составляет</a:t>
            </a:r>
            <a:r>
              <a:rPr lang="ru-RU" sz="36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:</a:t>
            </a:r>
          </a:p>
          <a:p>
            <a:pPr algn="just"/>
            <a:endParaRPr lang="ru-RU" sz="2000" dirty="0"/>
          </a:p>
          <a:p>
            <a:pPr algn="ctr"/>
            <a:r>
              <a:rPr lang="ru-RU" sz="2000" dirty="0" smtClean="0"/>
              <a:t>В номерах  </a:t>
            </a:r>
            <a:r>
              <a:rPr lang="ru-RU" sz="2000" dirty="0"/>
              <a:t>по  3 – 4 человека с удобствами  в  номере </a:t>
            </a:r>
            <a:r>
              <a:rPr lang="ru-RU" sz="2000" dirty="0" smtClean="0"/>
              <a:t>-</a:t>
            </a:r>
            <a:endParaRPr lang="ru-RU" sz="2000" dirty="0"/>
          </a:p>
          <a:p>
            <a:pPr algn="ctr"/>
            <a:r>
              <a:rPr lang="ru-RU" sz="2000" dirty="0"/>
              <a:t>                                                       </a:t>
            </a:r>
            <a:endParaRPr lang="ru-RU" sz="2000" dirty="0" smtClean="0"/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45 </a:t>
            </a:r>
            <a:r>
              <a:rPr lang="ru-RU" sz="3200" b="1" dirty="0">
                <a:solidFill>
                  <a:srgbClr val="FF0000"/>
                </a:solidFill>
              </a:rPr>
              <a:t>650 </a:t>
            </a:r>
            <a:r>
              <a:rPr lang="ru-RU" sz="3200" b="1" dirty="0" smtClean="0">
                <a:solidFill>
                  <a:srgbClr val="FF0000"/>
                </a:solidFill>
              </a:rPr>
              <a:t>рублей</a:t>
            </a:r>
          </a:p>
          <a:p>
            <a:pPr algn="ctr"/>
            <a:r>
              <a:rPr lang="ru-RU" sz="2000" dirty="0" smtClean="0"/>
              <a:t>    </a:t>
            </a:r>
            <a:endParaRPr lang="ru-RU" sz="2000" dirty="0"/>
          </a:p>
          <a:p>
            <a:pPr algn="ctr"/>
            <a:r>
              <a:rPr lang="ru-RU" sz="2000" dirty="0" smtClean="0"/>
              <a:t>В номерах  </a:t>
            </a:r>
            <a:r>
              <a:rPr lang="ru-RU" sz="2000" dirty="0"/>
              <a:t>по  4 – 5 человек  с удобствами  на  этаже </a:t>
            </a:r>
            <a:r>
              <a:rPr lang="ru-RU" sz="2000" dirty="0" smtClean="0"/>
              <a:t>-</a:t>
            </a:r>
            <a:endParaRPr lang="ru-RU" sz="2000" dirty="0"/>
          </a:p>
          <a:p>
            <a:pPr algn="ctr"/>
            <a:r>
              <a:rPr lang="ru-RU" sz="2000" dirty="0"/>
              <a:t>                                                      </a:t>
            </a:r>
            <a:endParaRPr lang="ru-RU" sz="2000" dirty="0" smtClean="0"/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39 </a:t>
            </a:r>
            <a:r>
              <a:rPr lang="ru-RU" sz="3200" b="1" dirty="0">
                <a:solidFill>
                  <a:srgbClr val="FF0000"/>
                </a:solidFill>
              </a:rPr>
              <a:t>800 рублей</a:t>
            </a:r>
          </a:p>
          <a:p>
            <a:pPr algn="just"/>
            <a:r>
              <a:rPr lang="ru-RU" sz="2000" dirty="0"/>
              <a:t>                                               </a:t>
            </a:r>
          </a:p>
          <a:p>
            <a:pPr algn="just"/>
            <a:r>
              <a:rPr lang="ru-RU" sz="1400" dirty="0"/>
              <a:t>В стоимость входит: </a:t>
            </a:r>
          </a:p>
          <a:p>
            <a:pPr algn="just"/>
            <a:r>
              <a:rPr lang="ru-RU" sz="1400" dirty="0"/>
              <a:t>— 5-разовое питание.</a:t>
            </a:r>
          </a:p>
          <a:p>
            <a:pPr algn="just"/>
            <a:r>
              <a:rPr lang="ru-RU" sz="1400" dirty="0"/>
              <a:t>— Одна экскурсия.</a:t>
            </a:r>
          </a:p>
          <a:p>
            <a:pPr algn="just"/>
            <a:r>
              <a:rPr lang="ru-RU" sz="1400" dirty="0"/>
              <a:t>— Страховой полюс от несчастного случая</a:t>
            </a:r>
          </a:p>
          <a:p>
            <a:pPr algn="just"/>
            <a:r>
              <a:rPr lang="ru-RU" sz="1400" dirty="0"/>
              <a:t>— Трансфер от аэропорта г. Симферополя и обратно.</a:t>
            </a:r>
          </a:p>
          <a:p>
            <a:pPr algn="just"/>
            <a:r>
              <a:rPr lang="ru-RU" sz="1400" dirty="0"/>
              <a:t>— Спортивная, культурно-массовая программа.</a:t>
            </a: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961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498</Words>
  <Application>Microsoft Office PowerPoint</Application>
  <PresentationFormat>Экран (4:3)</PresentationFormat>
  <Paragraphs>87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Helvetica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Alime</cp:lastModifiedBy>
  <cp:revision>57</cp:revision>
  <dcterms:created xsi:type="dcterms:W3CDTF">2017-11-08T11:35:16Z</dcterms:created>
  <dcterms:modified xsi:type="dcterms:W3CDTF">2018-11-07T11:45:27Z</dcterms:modified>
</cp:coreProperties>
</file>