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375" r:id="rId3"/>
    <p:sldId id="339" r:id="rId4"/>
    <p:sldId id="347" r:id="rId5"/>
    <p:sldId id="373" r:id="rId6"/>
    <p:sldId id="376" r:id="rId7"/>
    <p:sldId id="374" r:id="rId8"/>
    <p:sldId id="312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2020-43D6-4650-8FB5-0A5422B6D276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58AB-67BC-47D3-9D17-E50068789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79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6408712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10.02.2022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s-library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12" y="620688"/>
            <a:ext cx="7823020" cy="55836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3528392" cy="1368151"/>
          </a:xfrm>
        </p:spPr>
        <p:txBody>
          <a:bodyPr>
            <a:prstTxWarp prst="textPlain">
              <a:avLst>
                <a:gd name="adj" fmla="val 51839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800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Особенности организации и проведения ВПР в 2022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65313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 подготовлена: </a:t>
            </a:r>
          </a:p>
          <a:p>
            <a:r>
              <a:rPr lang="ru-RU" b="1" dirty="0" smtClean="0"/>
              <a:t>Бояркина Ольга Геннадьевна, муниципальный координатор мониторинговых и оценочных процедур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48680"/>
            <a:ext cx="564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Нормативно-правовые документы</a:t>
            </a:r>
            <a:endParaRPr lang="ru-RU" sz="2800" b="1" dirty="0"/>
          </a:p>
        </p:txBody>
      </p:sp>
      <p:pic>
        <p:nvPicPr>
          <p:cNvPr id="8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6929486" cy="279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71546"/>
            <a:ext cx="72691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163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620688"/>
            <a:ext cx="4830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Система оценивания в РФ</a:t>
            </a:r>
            <a:endParaRPr lang="ru-RU" dirty="0"/>
          </a:p>
        </p:txBody>
      </p:sp>
      <p:pic>
        <p:nvPicPr>
          <p:cNvPr id="1028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1857364"/>
            <a:ext cx="66527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Уровни проведения оценочных процедур:</a:t>
            </a:r>
          </a:p>
          <a:p>
            <a:pPr>
              <a:buFontTx/>
              <a:buChar char="-"/>
            </a:pPr>
            <a:r>
              <a:rPr lang="ru-RU" sz="2800" dirty="0" smtClean="0"/>
              <a:t>федеральный;</a:t>
            </a:r>
          </a:p>
          <a:p>
            <a:pPr>
              <a:buFontTx/>
              <a:buChar char="-"/>
            </a:pPr>
            <a:r>
              <a:rPr lang="ru-RU" sz="2800" dirty="0" smtClean="0"/>
              <a:t>р</a:t>
            </a:r>
            <a:r>
              <a:rPr lang="ru-RU" sz="2800" dirty="0" smtClean="0"/>
              <a:t>егиональный;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/>
              <a:t>ОО.</a:t>
            </a:r>
            <a:endParaRPr lang="ru-RU" sz="2800" dirty="0"/>
          </a:p>
        </p:txBody>
      </p:sp>
      <p:pic>
        <p:nvPicPr>
          <p:cNvPr id="8194" name="Picture 2" descr="https://sun9-7.userapi.com/impg/lIBfNtrIMn4sW4tS2AaIxkxQ6B5c3_oh4w6C2A/FcFyJeT0e20.jpg?size=604x389&amp;quality=96&amp;sign=ee4fe28136c820b700e7473e0f2570e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254" y="3286124"/>
            <a:ext cx="4976648" cy="320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421855"/>
            <a:ext cx="6092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Общие цели и принципы проведения ВПР 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82153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21131" y="476672"/>
            <a:ext cx="6092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Расписание ВПР</a:t>
            </a:r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475063"/>
              </p:ext>
            </p:extLst>
          </p:nvPr>
        </p:nvGraphicFramePr>
        <p:xfrm>
          <a:off x="395536" y="1628800"/>
          <a:ext cx="8424936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436"/>
                <a:gridCol w="2189400"/>
                <a:gridCol w="3847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предмет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С 15 марта </a:t>
                      </a:r>
                    </a:p>
                    <a:p>
                      <a:pPr algn="ctr"/>
                      <a:r>
                        <a:rPr lang="ru-RU" sz="2400" dirty="0" smtClean="0"/>
                        <a:t>по 29 апреля</a:t>
                      </a:r>
                      <a:endParaRPr lang="ru-RU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 </a:t>
                      </a:r>
                    </a:p>
                    <a:p>
                      <a:pPr algn="ctr"/>
                      <a:r>
                        <a:rPr lang="ru-RU" sz="2000" dirty="0" smtClean="0"/>
                        <a:t>(3 предмета)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Окружающий мир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</a:t>
                      </a:r>
                    </a:p>
                    <a:p>
                      <a:pPr algn="ctr"/>
                      <a:r>
                        <a:rPr lang="ru-RU" sz="2000" dirty="0" smtClean="0"/>
                        <a:t>(4</a:t>
                      </a:r>
                      <a:r>
                        <a:rPr lang="ru-RU" sz="2000" baseline="0" dirty="0" smtClean="0"/>
                        <a:t> предмета)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Русский язык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Математика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 </a:t>
                      </a:r>
                    </a:p>
                    <a:p>
                      <a:pPr algn="ctr"/>
                      <a:r>
                        <a:rPr lang="ru-RU" sz="2000" dirty="0" smtClean="0"/>
                        <a:t>(4 предмета)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Русский язык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Математика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Биология, география, история, обществознание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42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21131" y="476672"/>
            <a:ext cx="6092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Расписание ВПР</a:t>
            </a:r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902775"/>
              </p:ext>
            </p:extLst>
          </p:nvPr>
        </p:nvGraphicFramePr>
        <p:xfrm>
          <a:off x="395536" y="1700808"/>
          <a:ext cx="842493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436"/>
                <a:gridCol w="2189400"/>
                <a:gridCol w="3847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предмет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8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С 15 марта </a:t>
                      </a:r>
                    </a:p>
                    <a:p>
                      <a:pPr algn="ctr"/>
                      <a:r>
                        <a:rPr lang="ru-RU" sz="2400" dirty="0" smtClean="0"/>
                        <a:t>по 29 апреля</a:t>
                      </a:r>
                      <a:endParaRPr lang="ru-RU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 </a:t>
                      </a:r>
                    </a:p>
                    <a:p>
                      <a:pPr algn="ctr"/>
                      <a:r>
                        <a:rPr lang="ru-RU" sz="2000" dirty="0" smtClean="0"/>
                        <a:t>(5 предметов)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Иностранный язык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Биология, география, история, обществознание, физика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</a:p>
                    <a:p>
                      <a:pPr algn="ctr"/>
                      <a:r>
                        <a:rPr lang="ru-RU" dirty="0" smtClean="0"/>
                        <a:t>(4</a:t>
                      </a:r>
                      <a:r>
                        <a:rPr lang="ru-RU" baseline="0" dirty="0" smtClean="0"/>
                        <a:t> предмета)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Русский язык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Математика</a:t>
                      </a:r>
                    </a:p>
                  </a:txBody>
                  <a:tcPr/>
                </a:tc>
              </a:tr>
              <a:tr h="74168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Биология, география, история, обществознание, физика, химия</a:t>
                      </a:r>
                    </a:p>
                  </a:txBody>
                  <a:tcPr/>
                </a:tc>
              </a:tr>
              <a:tr h="111252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dk1"/>
                          </a:solidFill>
                        </a:rPr>
                        <a:t> режиме апробации.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dk1"/>
                          </a:solidFill>
                        </a:rPr>
                        <a:t>Количество предметов определяет ОО.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48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409633"/>
            <a:ext cx="6092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Продолжительность выполнения ВПР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598983"/>
              </p:ext>
            </p:extLst>
          </p:nvPr>
        </p:nvGraphicFramePr>
        <p:xfrm>
          <a:off x="395535" y="1196752"/>
          <a:ext cx="8324668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265"/>
                <a:gridCol w="4624815"/>
                <a:gridCol w="26325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Продолжительность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 математика, окружающий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минут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Биология, 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 минут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минут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Биология, география, история,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 минут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 минут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 минут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Биология, география, история, обществознание,</a:t>
                      </a:r>
                      <a:r>
                        <a:rPr lang="ru-RU" baseline="0" dirty="0" smtClean="0"/>
                        <a:t> физика, иностранный язык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 минут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язык, 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 минут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Биология, география, история, обществознание,</a:t>
                      </a:r>
                      <a:r>
                        <a:rPr lang="ru-RU" baseline="0" dirty="0" smtClean="0"/>
                        <a:t> физика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 минут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язык, математика,</a:t>
                      </a:r>
                      <a:r>
                        <a:rPr lang="ru-RU" baseline="0" dirty="0" smtClean="0"/>
                        <a:t> химия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 минут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94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500174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49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1.Отсутствие 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обучающегося во время проведения ВПР по уважительной причине.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2. Получение неудовлетворительной отметки.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724128" y="472514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minobr.49gov.ru/common/upload/22/news/cover/org_D5ARwy-XsAAoG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72" y="303502"/>
            <a:ext cx="2254152" cy="11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42656"/>
            <a:ext cx="6912768" cy="33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581128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Тел. 5-21-33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264</Words>
  <Application>Microsoft Office PowerPoint</Application>
  <PresentationFormat>Экран (4:3)</PresentationFormat>
  <Paragraphs>98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VaravinaEE</dc:creator>
  <cp:lastModifiedBy>Ольга</cp:lastModifiedBy>
  <cp:revision>458</cp:revision>
  <dcterms:created xsi:type="dcterms:W3CDTF">2019-11-21T07:37:47Z</dcterms:created>
  <dcterms:modified xsi:type="dcterms:W3CDTF">2022-02-10T09:09:49Z</dcterms:modified>
</cp:coreProperties>
</file>